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84" r:id="rId4"/>
    <p:sldId id="285" r:id="rId5"/>
    <p:sldId id="286" r:id="rId6"/>
    <p:sldId id="288" r:id="rId7"/>
    <p:sldId id="289" r:id="rId8"/>
    <p:sldId id="287" r:id="rId9"/>
    <p:sldId id="262" r:id="rId10"/>
    <p:sldId id="290" r:id="rId11"/>
    <p:sldId id="291" r:id="rId12"/>
    <p:sldId id="258" r:id="rId13"/>
    <p:sldId id="259" r:id="rId14"/>
    <p:sldId id="261" r:id="rId15"/>
    <p:sldId id="260" r:id="rId16"/>
    <p:sldId id="264" r:id="rId17"/>
    <p:sldId id="266" r:id="rId18"/>
    <p:sldId id="265" r:id="rId19"/>
    <p:sldId id="275" r:id="rId20"/>
    <p:sldId id="263" r:id="rId21"/>
    <p:sldId id="273" r:id="rId22"/>
    <p:sldId id="272" r:id="rId23"/>
    <p:sldId id="274" r:id="rId24"/>
    <p:sldId id="267" r:id="rId25"/>
    <p:sldId id="268" r:id="rId26"/>
    <p:sldId id="271" r:id="rId27"/>
    <p:sldId id="280" r:id="rId28"/>
    <p:sldId id="278" r:id="rId29"/>
    <p:sldId id="270" r:id="rId30"/>
    <p:sldId id="276" r:id="rId31"/>
    <p:sldId id="277" r:id="rId32"/>
    <p:sldId id="269" r:id="rId33"/>
    <p:sldId id="282" r:id="rId34"/>
    <p:sldId id="279" r:id="rId35"/>
    <p:sldId id="281" r:id="rId36"/>
    <p:sldId id="29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76EB37-D851-4216-BF5C-4A5A735094FB}" v="4" dt="2025-08-25T19:03:11.3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126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45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46" Type="http://schemas.openxmlformats.org/officeDocument/2006/relationships/customXml" Target="../customXml/item3.xml"/><Relationship Id="rId20" Type="http://schemas.openxmlformats.org/officeDocument/2006/relationships/slide" Target="slides/slide19.xml"/><Relationship Id="rId4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ENSON Kenny" userId="81bfe3c6-37c9-42f4-a5b0-835bd10f3363" providerId="ADAL" clId="{E276EB37-D851-4216-BF5C-4A5A735094FB}"/>
    <pc:docChg chg="undo custSel addSld delSld modSld sldOrd">
      <pc:chgData name="STEPHENSON Kenny" userId="81bfe3c6-37c9-42f4-a5b0-835bd10f3363" providerId="ADAL" clId="{E276EB37-D851-4216-BF5C-4A5A735094FB}" dt="2025-08-25T19:03:28.767" v="159" actId="113"/>
      <pc:docMkLst>
        <pc:docMk/>
      </pc:docMkLst>
      <pc:sldChg chg="addSp delSp modSp mod ord">
        <pc:chgData name="STEPHENSON Kenny" userId="81bfe3c6-37c9-42f4-a5b0-835bd10f3363" providerId="ADAL" clId="{E276EB37-D851-4216-BF5C-4A5A735094FB}" dt="2025-08-25T18:57:04.816" v="124" actId="1076"/>
        <pc:sldMkLst>
          <pc:docMk/>
          <pc:sldMk cId="3624282238" sldId="257"/>
        </pc:sldMkLst>
        <pc:picChg chg="del">
          <ac:chgData name="STEPHENSON Kenny" userId="81bfe3c6-37c9-42f4-a5b0-835bd10f3363" providerId="ADAL" clId="{E276EB37-D851-4216-BF5C-4A5A735094FB}" dt="2025-08-25T18:55:16.178" v="121" actId="478"/>
          <ac:picMkLst>
            <pc:docMk/>
            <pc:sldMk cId="3624282238" sldId="257"/>
            <ac:picMk id="2" creationId="{F0FE97B7-0CA1-6BE8-879B-EF015BFF8643}"/>
          </ac:picMkLst>
        </pc:picChg>
        <pc:picChg chg="add mod">
          <ac:chgData name="STEPHENSON Kenny" userId="81bfe3c6-37c9-42f4-a5b0-835bd10f3363" providerId="ADAL" clId="{E276EB37-D851-4216-BF5C-4A5A735094FB}" dt="2025-08-25T18:57:04.816" v="124" actId="1076"/>
          <ac:picMkLst>
            <pc:docMk/>
            <pc:sldMk cId="3624282238" sldId="257"/>
            <ac:picMk id="4" creationId="{D281D21B-ECFF-B599-594E-3062E819540C}"/>
          </ac:picMkLst>
        </pc:picChg>
      </pc:sldChg>
      <pc:sldChg chg="addSp delSp modSp mod">
        <pc:chgData name="STEPHENSON Kenny" userId="81bfe3c6-37c9-42f4-a5b0-835bd10f3363" providerId="ADAL" clId="{E276EB37-D851-4216-BF5C-4A5A735094FB}" dt="2025-08-25T18:55:00.341" v="117" actId="14100"/>
        <pc:sldMkLst>
          <pc:docMk/>
          <pc:sldMk cId="3831257469" sldId="262"/>
        </pc:sldMkLst>
        <pc:spChg chg="add mod">
          <ac:chgData name="STEPHENSON Kenny" userId="81bfe3c6-37c9-42f4-a5b0-835bd10f3363" providerId="ADAL" clId="{E276EB37-D851-4216-BF5C-4A5A735094FB}" dt="2025-08-25T18:54:31.557" v="113" actId="1076"/>
          <ac:spMkLst>
            <pc:docMk/>
            <pc:sldMk cId="3831257469" sldId="262"/>
            <ac:spMk id="3" creationId="{B2DC0379-CBB7-087B-96DA-BC1C47D8D03A}"/>
          </ac:spMkLst>
        </pc:spChg>
        <pc:picChg chg="del">
          <ac:chgData name="STEPHENSON Kenny" userId="81bfe3c6-37c9-42f4-a5b0-835bd10f3363" providerId="ADAL" clId="{E276EB37-D851-4216-BF5C-4A5A735094FB}" dt="2025-08-25T18:54:24.770" v="111" actId="478"/>
          <ac:picMkLst>
            <pc:docMk/>
            <pc:sldMk cId="3831257469" sldId="262"/>
            <ac:picMk id="2" creationId="{6103EF03-DF9B-4683-790B-542FAB3AB2E6}"/>
          </ac:picMkLst>
        </pc:picChg>
        <pc:picChg chg="add mod">
          <ac:chgData name="STEPHENSON Kenny" userId="81bfe3c6-37c9-42f4-a5b0-835bd10f3363" providerId="ADAL" clId="{E276EB37-D851-4216-BF5C-4A5A735094FB}" dt="2025-08-25T18:55:00.341" v="117" actId="14100"/>
          <ac:picMkLst>
            <pc:docMk/>
            <pc:sldMk cId="3831257469" sldId="262"/>
            <ac:picMk id="6" creationId="{689A56A5-758D-04E8-5B58-817BF7A2F3F5}"/>
          </ac:picMkLst>
        </pc:picChg>
      </pc:sldChg>
      <pc:sldChg chg="modSp mod">
        <pc:chgData name="STEPHENSON Kenny" userId="81bfe3c6-37c9-42f4-a5b0-835bd10f3363" providerId="ADAL" clId="{E276EB37-D851-4216-BF5C-4A5A735094FB}" dt="2025-08-25T17:12:09.142" v="10" actId="20577"/>
        <pc:sldMkLst>
          <pc:docMk/>
          <pc:sldMk cId="3639968211" sldId="286"/>
        </pc:sldMkLst>
        <pc:spChg chg="mod">
          <ac:chgData name="STEPHENSON Kenny" userId="81bfe3c6-37c9-42f4-a5b0-835bd10f3363" providerId="ADAL" clId="{E276EB37-D851-4216-BF5C-4A5A735094FB}" dt="2025-08-25T17:12:09.142" v="10" actId="20577"/>
          <ac:spMkLst>
            <pc:docMk/>
            <pc:sldMk cId="3639968211" sldId="286"/>
            <ac:spMk id="3" creationId="{2BE5223F-DEBA-BEC9-8210-ECA94D8F3EF9}"/>
          </ac:spMkLst>
        </pc:spChg>
      </pc:sldChg>
      <pc:sldChg chg="addSp delSp modSp add mod ord">
        <pc:chgData name="STEPHENSON Kenny" userId="81bfe3c6-37c9-42f4-a5b0-835bd10f3363" providerId="ADAL" clId="{E276EB37-D851-4216-BF5C-4A5A735094FB}" dt="2025-08-25T18:12:41.615" v="59" actId="14100"/>
        <pc:sldMkLst>
          <pc:docMk/>
          <pc:sldMk cId="2289505502" sldId="287"/>
        </pc:sldMkLst>
        <pc:spChg chg="add mod">
          <ac:chgData name="STEPHENSON Kenny" userId="81bfe3c6-37c9-42f4-a5b0-835bd10f3363" providerId="ADAL" clId="{E276EB37-D851-4216-BF5C-4A5A735094FB}" dt="2025-08-25T18:12:14.551" v="55" actId="20577"/>
          <ac:spMkLst>
            <pc:docMk/>
            <pc:sldMk cId="2289505502" sldId="287"/>
            <ac:spMk id="3" creationId="{59A9C41D-8A60-48D2-0603-C7FF5D9E1CBE}"/>
          </ac:spMkLst>
        </pc:spChg>
        <pc:picChg chg="del">
          <ac:chgData name="STEPHENSON Kenny" userId="81bfe3c6-37c9-42f4-a5b0-835bd10f3363" providerId="ADAL" clId="{E276EB37-D851-4216-BF5C-4A5A735094FB}" dt="2025-08-25T17:18:02.482" v="14" actId="478"/>
          <ac:picMkLst>
            <pc:docMk/>
            <pc:sldMk cId="2289505502" sldId="287"/>
            <ac:picMk id="2" creationId="{1A2C6CEB-A9B9-5227-D095-2777BDC4F868}"/>
          </ac:picMkLst>
        </pc:picChg>
        <pc:picChg chg="add mod">
          <ac:chgData name="STEPHENSON Kenny" userId="81bfe3c6-37c9-42f4-a5b0-835bd10f3363" providerId="ADAL" clId="{E276EB37-D851-4216-BF5C-4A5A735094FB}" dt="2025-08-25T18:12:41.615" v="59" actId="14100"/>
          <ac:picMkLst>
            <pc:docMk/>
            <pc:sldMk cId="2289505502" sldId="287"/>
            <ac:picMk id="7" creationId="{6A835417-ED6A-D5E7-E8A7-84CD4116C70B}"/>
          </ac:picMkLst>
        </pc:picChg>
      </pc:sldChg>
      <pc:sldChg chg="addSp delSp modSp add del mod ord">
        <pc:chgData name="STEPHENSON Kenny" userId="81bfe3c6-37c9-42f4-a5b0-835bd10f3363" providerId="ADAL" clId="{E276EB37-D851-4216-BF5C-4A5A735094FB}" dt="2025-08-25T18:54:13.232" v="109" actId="2696"/>
        <pc:sldMkLst>
          <pc:docMk/>
          <pc:sldMk cId="3937148906" sldId="288"/>
        </pc:sldMkLst>
        <pc:picChg chg="del">
          <ac:chgData name="STEPHENSON Kenny" userId="81bfe3c6-37c9-42f4-a5b0-835bd10f3363" providerId="ADAL" clId="{E276EB37-D851-4216-BF5C-4A5A735094FB}" dt="2025-08-25T18:16:58.530" v="63" actId="478"/>
          <ac:picMkLst>
            <pc:docMk/>
            <pc:sldMk cId="3937148906" sldId="288"/>
            <ac:picMk id="2" creationId="{4685959A-DB82-DC37-250C-076C2660B08B}"/>
          </ac:picMkLst>
        </pc:picChg>
        <pc:picChg chg="add mod">
          <ac:chgData name="STEPHENSON Kenny" userId="81bfe3c6-37c9-42f4-a5b0-835bd10f3363" providerId="ADAL" clId="{E276EB37-D851-4216-BF5C-4A5A735094FB}" dt="2025-08-25T18:17:08.056" v="66" actId="1076"/>
          <ac:picMkLst>
            <pc:docMk/>
            <pc:sldMk cId="3937148906" sldId="288"/>
            <ac:picMk id="4" creationId="{B1B03D91-F5F4-6BEE-3015-8083A3CC6982}"/>
          </ac:picMkLst>
        </pc:picChg>
      </pc:sldChg>
      <pc:sldChg chg="addSp delSp modSp add mod ord">
        <pc:chgData name="STEPHENSON Kenny" userId="81bfe3c6-37c9-42f4-a5b0-835bd10f3363" providerId="ADAL" clId="{E276EB37-D851-4216-BF5C-4A5A735094FB}" dt="2025-08-25T18:17:59.946" v="74" actId="14100"/>
        <pc:sldMkLst>
          <pc:docMk/>
          <pc:sldMk cId="1671016282" sldId="289"/>
        </pc:sldMkLst>
        <pc:picChg chg="del">
          <ac:chgData name="STEPHENSON Kenny" userId="81bfe3c6-37c9-42f4-a5b0-835bd10f3363" providerId="ADAL" clId="{E276EB37-D851-4216-BF5C-4A5A735094FB}" dt="2025-08-25T18:17:20.897" v="70" actId="478"/>
          <ac:picMkLst>
            <pc:docMk/>
            <pc:sldMk cId="1671016282" sldId="289"/>
            <ac:picMk id="2" creationId="{9F694F93-C61D-9B8F-B331-00DACB6253BD}"/>
          </ac:picMkLst>
        </pc:picChg>
        <pc:picChg chg="add mod">
          <ac:chgData name="STEPHENSON Kenny" userId="81bfe3c6-37c9-42f4-a5b0-835bd10f3363" providerId="ADAL" clId="{E276EB37-D851-4216-BF5C-4A5A735094FB}" dt="2025-08-25T18:17:59.946" v="74" actId="14100"/>
          <ac:picMkLst>
            <pc:docMk/>
            <pc:sldMk cId="1671016282" sldId="289"/>
            <ac:picMk id="4" creationId="{2CD76941-704A-1702-02CB-D8AD2CA27993}"/>
          </ac:picMkLst>
        </pc:picChg>
      </pc:sldChg>
      <pc:sldChg chg="addSp delSp modSp add del mod ord">
        <pc:chgData name="STEPHENSON Kenny" userId="81bfe3c6-37c9-42f4-a5b0-835bd10f3363" providerId="ADAL" clId="{E276EB37-D851-4216-BF5C-4A5A735094FB}" dt="2025-08-25T18:53:34.645" v="107" actId="2696"/>
        <pc:sldMkLst>
          <pc:docMk/>
          <pc:sldMk cId="3816157064" sldId="290"/>
        </pc:sldMkLst>
        <pc:spChg chg="add mod">
          <ac:chgData name="STEPHENSON Kenny" userId="81bfe3c6-37c9-42f4-a5b0-835bd10f3363" providerId="ADAL" clId="{E276EB37-D851-4216-BF5C-4A5A735094FB}" dt="2025-08-25T18:20:04.264" v="103" actId="403"/>
          <ac:spMkLst>
            <pc:docMk/>
            <pc:sldMk cId="3816157064" sldId="290"/>
            <ac:spMk id="3" creationId="{A829FEAA-4463-3654-6042-7A6C14BCD4A7}"/>
          </ac:spMkLst>
        </pc:spChg>
        <pc:picChg chg="del">
          <ac:chgData name="STEPHENSON Kenny" userId="81bfe3c6-37c9-42f4-a5b0-835bd10f3363" providerId="ADAL" clId="{E276EB37-D851-4216-BF5C-4A5A735094FB}" dt="2025-08-25T18:19:36.533" v="78" actId="478"/>
          <ac:picMkLst>
            <pc:docMk/>
            <pc:sldMk cId="3816157064" sldId="290"/>
            <ac:picMk id="2" creationId="{428DC325-4CEB-D366-2812-3A632B6BAE5F}"/>
          </ac:picMkLst>
        </pc:picChg>
        <pc:picChg chg="add del mod">
          <ac:chgData name="STEPHENSON Kenny" userId="81bfe3c6-37c9-42f4-a5b0-835bd10f3363" providerId="ADAL" clId="{E276EB37-D851-4216-BF5C-4A5A735094FB}" dt="2025-08-25T18:53:23.248" v="106" actId="478"/>
          <ac:picMkLst>
            <pc:docMk/>
            <pc:sldMk cId="3816157064" sldId="290"/>
            <ac:picMk id="5" creationId="{9EE65EE9-FC89-F78C-B092-8AAA27BB11B2}"/>
          </ac:picMkLst>
        </pc:picChg>
      </pc:sldChg>
      <pc:sldChg chg="addSp modSp add mod">
        <pc:chgData name="STEPHENSON Kenny" userId="81bfe3c6-37c9-42f4-a5b0-835bd10f3363" providerId="ADAL" clId="{E276EB37-D851-4216-BF5C-4A5A735094FB}" dt="2025-08-25T19:03:28.767" v="159" actId="113"/>
        <pc:sldMkLst>
          <pc:docMk/>
          <pc:sldMk cId="3904868455" sldId="290"/>
        </pc:sldMkLst>
        <pc:spChg chg="add mod">
          <ac:chgData name="STEPHENSON Kenny" userId="81bfe3c6-37c9-42f4-a5b0-835bd10f3363" providerId="ADAL" clId="{E276EB37-D851-4216-BF5C-4A5A735094FB}" dt="2025-08-25T19:03:28.767" v="159" actId="113"/>
          <ac:spMkLst>
            <pc:docMk/>
            <pc:sldMk cId="3904868455" sldId="290"/>
            <ac:spMk id="3" creationId="{392EAB97-DE36-CB6F-1473-3187F5455905}"/>
          </ac:spMkLst>
        </pc:spChg>
      </pc:sldChg>
      <pc:sldChg chg="add">
        <pc:chgData name="STEPHENSON Kenny" userId="81bfe3c6-37c9-42f4-a5b0-835bd10f3363" providerId="ADAL" clId="{E276EB37-D851-4216-BF5C-4A5A735094FB}" dt="2025-08-25T18:55:10.249" v="118" actId="2890"/>
        <pc:sldMkLst>
          <pc:docMk/>
          <pc:sldMk cId="3843636875" sldId="291"/>
        </pc:sldMkLst>
      </pc:sldChg>
      <pc:sldChg chg="addSp delSp modSp add mod ord">
        <pc:chgData name="STEPHENSON Kenny" userId="81bfe3c6-37c9-42f4-a5b0-835bd10f3363" providerId="ADAL" clId="{E276EB37-D851-4216-BF5C-4A5A735094FB}" dt="2025-08-25T19:00:02.427" v="132" actId="1076"/>
        <pc:sldMkLst>
          <pc:docMk/>
          <pc:sldMk cId="325673241" sldId="292"/>
        </pc:sldMkLst>
        <pc:picChg chg="del">
          <ac:chgData name="STEPHENSON Kenny" userId="81bfe3c6-37c9-42f4-a5b0-835bd10f3363" providerId="ADAL" clId="{E276EB37-D851-4216-BF5C-4A5A735094FB}" dt="2025-08-25T18:59:50.413" v="128" actId="478"/>
          <ac:picMkLst>
            <pc:docMk/>
            <pc:sldMk cId="325673241" sldId="292"/>
            <ac:picMk id="2" creationId="{ADE39446-B485-6810-BF52-41EE801305D7}"/>
          </ac:picMkLst>
        </pc:picChg>
        <pc:picChg chg="add mod">
          <ac:chgData name="STEPHENSON Kenny" userId="81bfe3c6-37c9-42f4-a5b0-835bd10f3363" providerId="ADAL" clId="{E276EB37-D851-4216-BF5C-4A5A735094FB}" dt="2025-08-25T19:00:02.427" v="132" actId="1076"/>
          <ac:picMkLst>
            <pc:docMk/>
            <pc:sldMk cId="325673241" sldId="292"/>
            <ac:picMk id="4" creationId="{EDE09FE6-A863-E73F-16FE-CCF2D715A4D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6DC4D-EEC3-5951-3BF2-13D797C0C9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A90462-EF0A-5EB1-CC9E-DC232E139E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CF6312-9A84-455B-0C02-827DD2758C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E16505-5D48-4DAC-A062-4C566C7A7439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2B924-B4AB-7D44-FF49-258E8BCF2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5DA28-1518-0DD5-F133-1AA18D019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6E19B8-5DFA-459A-83AF-496F7B0F1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397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F9FC8-680B-49FE-31A6-D3F7D1E57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DCECC-FC3E-ED17-A4C5-FFE703ABA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231D49-53D1-DAEF-2424-7532B1820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E16505-5D48-4DAC-A062-4C566C7A7439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5DF13D-DFE4-10AF-0677-091532CB6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58E5E-3D5A-1118-2973-1445A73D2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6E19B8-5DFA-459A-83AF-496F7B0F1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67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95B855-D1F6-82A9-4F8D-5E6DFA8D3F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F706DF-980E-E00F-C5F9-15A5119922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9CDA9-56B4-B170-4874-0CE6694723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E16505-5D48-4DAC-A062-4C566C7A7439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403EC-798A-267C-BAEC-D6813F856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42783-39DE-B443-332C-E2C1EFD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6E19B8-5DFA-459A-83AF-496F7B0F1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305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7C75F-1BDF-4700-7E8D-7B1153FE4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5D217-0FD1-C41C-618B-357311137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1954A-515D-9A8C-6D7F-FE07F61F16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E16505-5D48-4DAC-A062-4C566C7A7439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6C67F-4652-928D-47AE-F8B43223A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9A1B67-EE61-BF11-9BD2-43FCAF83D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6E19B8-5DFA-459A-83AF-496F7B0F1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80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872C0-BEE9-E00C-DB27-2A3BDB420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D52E4F-46A9-3A62-5E66-C8B78CF83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38EAF-0DAB-A679-52CB-5848520EE8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E16505-5D48-4DAC-A062-4C566C7A7439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F155A-5ABB-904E-288A-D76A20622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71777-B27E-7259-31EB-E5C03F706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6E19B8-5DFA-459A-83AF-496F7B0F1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682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56DEA-DD84-317E-9241-DAFF0BDBE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24C41-076D-C8E0-C11B-249981572F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C78FB0-3561-E169-057B-20614E1EFF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28F315-6DFA-E0A5-EBED-5EF4F18BD9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E16505-5D48-4DAC-A062-4C566C7A7439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EF715C-6391-6F37-6F4E-B3AFDFF83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659DAD-42F9-EBCA-E0BA-0AA01F533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6E19B8-5DFA-459A-83AF-496F7B0F1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40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38603-6A0F-FF79-DB84-BA265F43E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B5534C-5CC7-959E-F99A-B823CE242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EB9893-B412-CA08-D310-817DF28DE2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604809-5875-4C71-2CAC-322C43ECBB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63F9BF-072A-B740-9B19-DC8E4640E4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6A58F3-171F-F309-501F-4A150E331A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E16505-5D48-4DAC-A062-4C566C7A7439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77E96C-DEDF-CC6B-59E7-CAA3F3A53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E94A27-BF3F-AAA4-EB5C-4BE7D6C27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6E19B8-5DFA-459A-83AF-496F7B0F1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74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C0221-3118-42E8-5E47-213573C5F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79D69A-0D42-0599-FFEA-97E14413CA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E16505-5D48-4DAC-A062-4C566C7A7439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C2E301-A26E-5726-04C8-C75ECBCA5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94300F-B2B5-9197-29EB-7EF17F4F9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6E19B8-5DFA-459A-83AF-496F7B0F1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36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F583D6-B95E-3530-A1A8-192B3739EC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E16505-5D48-4DAC-A062-4C566C7A7439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B9D310-5398-79C1-C8C6-94F3F7414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F7B81-9B8D-B8CD-951E-F2DBC4D6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6E19B8-5DFA-459A-83AF-496F7B0F1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720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3416C-2F22-1206-1962-41D21881A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94AA0-4276-BC5A-1FF8-3B7C83177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183BFD-3A2E-BC08-1626-13BA6A10A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579AA7-C4C2-6423-066F-F04D4246CC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E16505-5D48-4DAC-A062-4C566C7A7439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79366E-D6B9-38CD-8C0E-A416BE144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992A4-93EE-7382-7D7C-C72873A50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6E19B8-5DFA-459A-83AF-496F7B0F1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045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B2FA5-D92B-2897-E277-F159523C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F1E864-9614-C5A7-DFBF-EC92AF60F7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124132-E5A7-6DE1-203E-78AF3D554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60C0D9-8694-FB47-CBA9-EA371BF08A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E16505-5D48-4DAC-A062-4C566C7A7439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49BE93-6E08-A738-37B1-8F05943A5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BE364-8469-F0AB-8BD6-89D942E4C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6E19B8-5DFA-459A-83AF-496F7B0F1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341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6950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emf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/3.0/" TargetMode="External"/><Relationship Id="rId5" Type="http://schemas.openxmlformats.org/officeDocument/2006/relationships/hyperlink" Target="https://www.flickr.com/photos/quacktaculous/3143079032" TargetMode="Externa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/3.0/" TargetMode="External"/><Relationship Id="rId5" Type="http://schemas.openxmlformats.org/officeDocument/2006/relationships/hyperlink" Target="http://flickr.com/photos/icanchangethisright/4712186057" TargetMode="Externa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B31253-9256-61AF-450D-C0DB10214DF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45" r="1727"/>
          <a:stretch/>
        </p:blipFill>
        <p:spPr>
          <a:xfrm>
            <a:off x="-1" y="0"/>
            <a:ext cx="394137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D2C696-D43E-EA37-E2A0-6154A0519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21" y="4403688"/>
            <a:ext cx="2161248" cy="23095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06D918-2424-3B5A-0DCF-0BF23034E608}"/>
              </a:ext>
            </a:extLst>
          </p:cNvPr>
          <p:cNvSpPr txBox="1"/>
          <p:nvPr/>
        </p:nvSpPr>
        <p:spPr>
          <a:xfrm>
            <a:off x="4664989" y="3494867"/>
            <a:ext cx="574212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/>
              <a:t>KYTC/Egis</a:t>
            </a:r>
          </a:p>
          <a:p>
            <a:r>
              <a:rPr lang="en-US" sz="3200" b="1" i="1" dirty="0"/>
              <a:t>Appraising the Tough Ones</a:t>
            </a:r>
          </a:p>
          <a:p>
            <a:endParaRPr lang="en-US" dirty="0"/>
          </a:p>
          <a:p>
            <a:r>
              <a:rPr lang="en-US" dirty="0"/>
              <a:t>Charles Watkins, KYTC</a:t>
            </a:r>
          </a:p>
          <a:p>
            <a:r>
              <a:rPr lang="en-US" dirty="0"/>
              <a:t>Eric Monhollon, KYTC</a:t>
            </a:r>
          </a:p>
          <a:p>
            <a:r>
              <a:rPr lang="en-US" dirty="0"/>
              <a:t>Kenny Stephenson, Egis</a:t>
            </a:r>
          </a:p>
          <a:p>
            <a:r>
              <a:rPr lang="en-US" dirty="0"/>
              <a:t>Ken Fleetwood, Egis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0BE24E8-A7BB-5276-AAB9-3F3ACF128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236" y="1199543"/>
            <a:ext cx="1682035" cy="182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ewTown Pike Extension - KTC">
            <a:extLst>
              <a:ext uri="{FF2B5EF4-FFF2-40B4-BE49-F238E27FC236}">
                <a16:creationId xmlns:a16="http://schemas.microsoft.com/office/drawing/2014/main" id="{969A20E9-F8FB-9FFE-EDA5-C8A9C9616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940" y="1272878"/>
            <a:ext cx="2957520" cy="167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622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64579-3796-93ED-4F3D-B2F40F506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B59BA8-DF98-5ADA-E397-869ACD02F77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45" r="1727"/>
          <a:stretch/>
        </p:blipFill>
        <p:spPr>
          <a:xfrm>
            <a:off x="-1" y="0"/>
            <a:ext cx="394137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1EF721-E6FC-6ED3-30DE-67B2B8A8E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21" y="4403688"/>
            <a:ext cx="2161248" cy="2309591"/>
          </a:xfrm>
          <a:prstGeom prst="rect">
            <a:avLst/>
          </a:prstGeom>
        </p:spPr>
      </p:pic>
      <p:pic>
        <p:nvPicPr>
          <p:cNvPr id="2" name="Picture 1" descr="A brick building with a clock tower">
            <a:extLst>
              <a:ext uri="{FF2B5EF4-FFF2-40B4-BE49-F238E27FC236}">
                <a16:creationId xmlns:a16="http://schemas.microsoft.com/office/drawing/2014/main" id="{6C6A016B-C2A4-7A2C-EB0E-86466EABC5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666" y="1735809"/>
            <a:ext cx="7357272" cy="37442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2EAB97-DE36-CB6F-1473-3187F5455905}"/>
              </a:ext>
            </a:extLst>
          </p:cNvPr>
          <p:cNvSpPr txBox="1"/>
          <p:nvPr/>
        </p:nvSpPr>
        <p:spPr>
          <a:xfrm>
            <a:off x="3713950" y="537882"/>
            <a:ext cx="4087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Example 4 - Complex</a:t>
            </a:r>
          </a:p>
        </p:txBody>
      </p:sp>
    </p:spTree>
    <p:extLst>
      <p:ext uri="{BB962C8B-B14F-4D97-AF65-F5344CB8AC3E}">
        <p14:creationId xmlns:p14="http://schemas.microsoft.com/office/powerpoint/2010/main" val="3904868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A5DAF-77FC-C824-75A8-CA57A3670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928E0D-4321-2F97-D2E7-F898FE5D62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45" r="1727"/>
          <a:stretch/>
        </p:blipFill>
        <p:spPr>
          <a:xfrm rot="10800000">
            <a:off x="10163502" y="0"/>
            <a:ext cx="202849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CD2058-A4F1-FC69-BB56-1FB407D9E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618" y="5276194"/>
            <a:ext cx="1315277" cy="1405555"/>
          </a:xfrm>
          <a:prstGeom prst="rect">
            <a:avLst/>
          </a:prstGeom>
        </p:spPr>
      </p:pic>
      <p:pic>
        <p:nvPicPr>
          <p:cNvPr id="2" name="Picture 1" descr="A brick building with a broken cross&#10;&#10;AI-generated content may be incorrect.">
            <a:extLst>
              <a:ext uri="{FF2B5EF4-FFF2-40B4-BE49-F238E27FC236}">
                <a16:creationId xmlns:a16="http://schemas.microsoft.com/office/drawing/2014/main" id="{9F18B540-51BF-11EA-8204-E564A1E742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449" y="1208867"/>
            <a:ext cx="8310284" cy="477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36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2C791C9-42F6-CD9A-C922-ACBC5ED5B3B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r="3189" b="10450"/>
          <a:stretch/>
        </p:blipFill>
        <p:spPr>
          <a:xfrm>
            <a:off x="-58100" y="-302498"/>
            <a:ext cx="12250099" cy="10066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DBADE0-797C-D678-D740-6E7D33CE6F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491" y="-129963"/>
            <a:ext cx="1066508" cy="1139711"/>
          </a:xfrm>
          <a:prstGeom prst="rect">
            <a:avLst/>
          </a:prstGeom>
        </p:spPr>
      </p:pic>
      <p:pic>
        <p:nvPicPr>
          <p:cNvPr id="2" name="Picture 1" descr="A brick building with grass and a street&#10;&#10;AI-generated content may be incorrect.">
            <a:extLst>
              <a:ext uri="{FF2B5EF4-FFF2-40B4-BE49-F238E27FC236}">
                <a16:creationId xmlns:a16="http://schemas.microsoft.com/office/drawing/2014/main" id="{A0C4BEA6-A7FD-96B2-CF96-35628D5C6D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529" y="1009748"/>
            <a:ext cx="7966129" cy="541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43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3B43F6E2-F192-827A-A196-FE48CD393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5211"/>
          <a:stretch/>
        </p:blipFill>
        <p:spPr>
          <a:xfrm>
            <a:off x="0" y="5843752"/>
            <a:ext cx="12192000" cy="1014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B0CAED-75CC-1892-359F-4F0E6353B3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150" y="5328746"/>
            <a:ext cx="1315277" cy="1405555"/>
          </a:xfrm>
          <a:prstGeom prst="rect">
            <a:avLst/>
          </a:prstGeom>
        </p:spPr>
      </p:pic>
      <p:pic>
        <p:nvPicPr>
          <p:cNvPr id="3" name="Content Placeholder 2" descr="A brick building with a green lawn&#10;&#10;AI-generated content may be incorrect.">
            <a:extLst>
              <a:ext uri="{FF2B5EF4-FFF2-40B4-BE49-F238E27FC236}">
                <a16:creationId xmlns:a16="http://schemas.microsoft.com/office/drawing/2014/main" id="{8121AE82-55EB-494D-B201-CC60D49692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52" y="480447"/>
            <a:ext cx="7633548" cy="508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09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089A544-A866-803B-9D72-4DB5E16D8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5211"/>
          <a:stretch/>
        </p:blipFill>
        <p:spPr>
          <a:xfrm rot="5400000">
            <a:off x="-1598231" y="1560130"/>
            <a:ext cx="6896102" cy="36996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4AD82E-CF48-0A5F-879E-DED4DD9560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98" y="5297215"/>
            <a:ext cx="1315277" cy="1405555"/>
          </a:xfrm>
          <a:prstGeom prst="rect">
            <a:avLst/>
          </a:prstGeom>
        </p:spPr>
      </p:pic>
      <p:pic>
        <p:nvPicPr>
          <p:cNvPr id="2" name="Picture 1" descr="A large room with a few windows&#10;&#10;AI-generated content may be incorrect.">
            <a:extLst>
              <a:ext uri="{FF2B5EF4-FFF2-40B4-BE49-F238E27FC236}">
                <a16:creationId xmlns:a16="http://schemas.microsoft.com/office/drawing/2014/main" id="{80F3E2B5-B7FE-8265-8FE7-4F996A6356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040" y="1113269"/>
            <a:ext cx="6866011" cy="45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155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73E9070-117D-0A34-0418-FE7F72197A04}"/>
              </a:ext>
            </a:extLst>
          </p:cNvPr>
          <p:cNvGrpSpPr/>
          <p:nvPr/>
        </p:nvGrpSpPr>
        <p:grpSpPr>
          <a:xfrm>
            <a:off x="0" y="5245453"/>
            <a:ext cx="2179383" cy="1795326"/>
            <a:chOff x="0" y="5245453"/>
            <a:chExt cx="2179383" cy="17953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EF7DA9D-95A0-DBF9-00BA-AA36E9C33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7" r="3189" b="10450"/>
            <a:stretch/>
          </p:blipFill>
          <p:spPr>
            <a:xfrm rot="10800000">
              <a:off x="0" y="5696607"/>
              <a:ext cx="1424895" cy="1344172"/>
            </a:xfrm>
            <a:prstGeom prst="rect">
              <a:avLst/>
            </a:prstGeom>
            <a:noFill/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5EDA99E-1E0E-289C-1292-CEC1947B5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409" y="5245453"/>
              <a:ext cx="1508974" cy="1612547"/>
            </a:xfrm>
            <a:prstGeom prst="rect">
              <a:avLst/>
            </a:prstGeom>
          </p:spPr>
        </p:pic>
      </p:grpSp>
      <p:pic>
        <p:nvPicPr>
          <p:cNvPr id="2" name="Picture 1" descr="A group of people in a large room&#10;&#10;AI-generated content may be incorrect.">
            <a:extLst>
              <a:ext uri="{FF2B5EF4-FFF2-40B4-BE49-F238E27FC236}">
                <a16:creationId xmlns:a16="http://schemas.microsoft.com/office/drawing/2014/main" id="{65769898-837D-933F-732D-28259D3760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214" y="650929"/>
            <a:ext cx="7450848" cy="496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5078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7A068-38F3-63CE-19EC-8A1D120A9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051AF8-BA06-BE8B-DE6F-F250B90341F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45" r="1727"/>
          <a:stretch/>
        </p:blipFill>
        <p:spPr>
          <a:xfrm rot="10800000">
            <a:off x="10163502" y="0"/>
            <a:ext cx="202849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B219BE-EC6F-DB4F-8E50-B1E73BC58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618" y="5276194"/>
            <a:ext cx="1315277" cy="1405555"/>
          </a:xfrm>
          <a:prstGeom prst="rect">
            <a:avLst/>
          </a:prstGeom>
        </p:spPr>
      </p:pic>
      <p:pic>
        <p:nvPicPr>
          <p:cNvPr id="3" name="Picture 2" descr="A room with a few windows&#10;&#10;AI-generated content may be incorrect.">
            <a:extLst>
              <a:ext uri="{FF2B5EF4-FFF2-40B4-BE49-F238E27FC236}">
                <a16:creationId xmlns:a16="http://schemas.microsoft.com/office/drawing/2014/main" id="{02221837-B859-5C49-71B5-FB74CCCCCA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527" y="550189"/>
            <a:ext cx="7701485" cy="513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30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A2941-9354-88A0-449D-C43832CC8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91B11216-C4D9-690D-267B-57BA4FE87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5211"/>
          <a:stretch/>
        </p:blipFill>
        <p:spPr>
          <a:xfrm rot="5400000">
            <a:off x="-1598231" y="1560130"/>
            <a:ext cx="6896102" cy="36996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BCB9AB-76C1-969A-CBE7-CBDAAD8690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98" y="5297215"/>
            <a:ext cx="1315277" cy="1405555"/>
          </a:xfrm>
          <a:prstGeom prst="rect">
            <a:avLst/>
          </a:prstGeom>
        </p:spPr>
      </p:pic>
      <p:pic>
        <p:nvPicPr>
          <p:cNvPr id="3" name="Picture 2" descr="An aerial view of a building&#10;&#10;AI-generated content may be incorrect.">
            <a:extLst>
              <a:ext uri="{FF2B5EF4-FFF2-40B4-BE49-F238E27FC236}">
                <a16:creationId xmlns:a16="http://schemas.microsoft.com/office/drawing/2014/main" id="{A734910A-EDCD-39EF-8710-A2F86922E5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974" y="995916"/>
            <a:ext cx="5038642" cy="53096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C94321-9B5E-1787-0860-F8941B4E8CBE}"/>
              </a:ext>
            </a:extLst>
          </p:cNvPr>
          <p:cNvSpPr txBox="1"/>
          <p:nvPr/>
        </p:nvSpPr>
        <p:spPr>
          <a:xfrm>
            <a:off x="3713950" y="537882"/>
            <a:ext cx="4087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Example 5 - Complex</a:t>
            </a:r>
          </a:p>
        </p:txBody>
      </p:sp>
    </p:spTree>
    <p:extLst>
      <p:ext uri="{BB962C8B-B14F-4D97-AF65-F5344CB8AC3E}">
        <p14:creationId xmlns:p14="http://schemas.microsoft.com/office/powerpoint/2010/main" val="463863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509A0A-8C53-FF14-AB8F-D8E7BC5A8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A53700D5-E276-0E7A-B2F9-4E051802D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5211"/>
          <a:stretch/>
        </p:blipFill>
        <p:spPr>
          <a:xfrm>
            <a:off x="0" y="5843752"/>
            <a:ext cx="12192000" cy="1014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C53EB4-EF5F-DEEA-49C0-CB38FF114E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150" y="5328746"/>
            <a:ext cx="1315277" cy="14055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314FBE-06E2-8DF1-2946-5A6EE1FB65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6319" y="338114"/>
            <a:ext cx="3971561" cy="524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217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ailer parked in front of a building&#10;&#10;AI-generated content may be incorrect.">
            <a:extLst>
              <a:ext uri="{FF2B5EF4-FFF2-40B4-BE49-F238E27FC236}">
                <a16:creationId xmlns:a16="http://schemas.microsoft.com/office/drawing/2014/main" id="{31E97F9A-15F7-B062-E936-68200FD72C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114" y="509707"/>
            <a:ext cx="8232451" cy="528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5FD5C-0D06-12EF-762E-46F66D918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2F3A5B-B952-9C4E-31C7-7AA8855AEE4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45" r="1727"/>
          <a:stretch/>
        </p:blipFill>
        <p:spPr>
          <a:xfrm rot="10800000">
            <a:off x="10163502" y="0"/>
            <a:ext cx="202849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AD9F5A-F0CE-088B-EBE3-E4B115A39E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618" y="5276194"/>
            <a:ext cx="1315277" cy="14055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4B3932-10CB-81E8-1DC2-293BFEBF73B0}"/>
              </a:ext>
            </a:extLst>
          </p:cNvPr>
          <p:cNvSpPr txBox="1"/>
          <p:nvPr/>
        </p:nvSpPr>
        <p:spPr>
          <a:xfrm>
            <a:off x="729983" y="829876"/>
            <a:ext cx="919778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0070C0"/>
                </a:solidFill>
              </a:rPr>
              <a:t>Appraisal Process – A General Overview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Receive Plans, Title Work, Legal Descriptions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Complete the “Project Report”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Complete the “Comparable Sales Book” : 3-Month Average 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Contact property owners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Analyze and complete Appraisal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Review Appraisal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Approved for making offer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3B72E11-9476-93CD-6350-322D1882F9F5}"/>
              </a:ext>
            </a:extLst>
          </p:cNvPr>
          <p:cNvSpPr/>
          <p:nvPr/>
        </p:nvSpPr>
        <p:spPr>
          <a:xfrm>
            <a:off x="4090468" y="3350239"/>
            <a:ext cx="1290917" cy="1675119"/>
          </a:xfrm>
          <a:custGeom>
            <a:avLst/>
            <a:gdLst>
              <a:gd name="connsiteX0" fmla="*/ 0 w 1290917"/>
              <a:gd name="connsiteY0" fmla="*/ 0 h 1675119"/>
              <a:gd name="connsiteX1" fmla="*/ 1290917 w 1290917"/>
              <a:gd name="connsiteY1" fmla="*/ 899032 h 1675119"/>
              <a:gd name="connsiteX2" fmla="*/ 53788 w 1290917"/>
              <a:gd name="connsiteY2" fmla="*/ 1675119 h 1675119"/>
              <a:gd name="connsiteX3" fmla="*/ 53788 w 1290917"/>
              <a:gd name="connsiteY3" fmla="*/ 1675119 h 1675119"/>
              <a:gd name="connsiteX4" fmla="*/ 53788 w 1290917"/>
              <a:gd name="connsiteY4" fmla="*/ 1675119 h 167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0917" h="1675119">
                <a:moveTo>
                  <a:pt x="0" y="0"/>
                </a:moveTo>
                <a:lnTo>
                  <a:pt x="1290917" y="899032"/>
                </a:lnTo>
                <a:lnTo>
                  <a:pt x="53788" y="1675119"/>
                </a:lnTo>
                <a:lnTo>
                  <a:pt x="53788" y="1675119"/>
                </a:lnTo>
                <a:lnTo>
                  <a:pt x="53788" y="1675119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D745FE3B-B1EF-7843-154D-0B0F3D4E2654}"/>
              </a:ext>
            </a:extLst>
          </p:cNvPr>
          <p:cNvSpPr/>
          <p:nvPr/>
        </p:nvSpPr>
        <p:spPr>
          <a:xfrm>
            <a:off x="5328877" y="3911175"/>
            <a:ext cx="1867219" cy="691562"/>
          </a:xfrm>
          <a:prstGeom prst="wedgeRectCallou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9-Month Average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65B9A2-657F-EA3D-CE32-F507160CF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977098" y="1434655"/>
            <a:ext cx="3714781" cy="24765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8219B1-9F47-FB65-A599-70F47C54772F}"/>
              </a:ext>
            </a:extLst>
          </p:cNvPr>
          <p:cNvSpPr txBox="1"/>
          <p:nvPr/>
        </p:nvSpPr>
        <p:spPr>
          <a:xfrm>
            <a:off x="7253727" y="3518791"/>
            <a:ext cx="30659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s://www.flickr.com/photos/quacktaculous/3143079032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849430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26F2D-6A4D-C512-1178-D08935B9D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3C038D-2A05-D841-5318-2960496EF2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45" r="1727"/>
          <a:stretch/>
        </p:blipFill>
        <p:spPr>
          <a:xfrm rot="10800000">
            <a:off x="10163502" y="0"/>
            <a:ext cx="202849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25743D-6EC0-B8C4-A0A3-BD47F753E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618" y="5276194"/>
            <a:ext cx="1315277" cy="1405555"/>
          </a:xfrm>
          <a:prstGeom prst="rect">
            <a:avLst/>
          </a:prstGeom>
        </p:spPr>
      </p:pic>
      <p:pic>
        <p:nvPicPr>
          <p:cNvPr id="3" name="Picture 2" descr="A green car parked in a garage&#10;&#10;AI-generated content may be incorrect.">
            <a:extLst>
              <a:ext uri="{FF2B5EF4-FFF2-40B4-BE49-F238E27FC236}">
                <a16:creationId xmlns:a16="http://schemas.microsoft.com/office/drawing/2014/main" id="{829D56C4-3455-65ED-E59D-44CD32C5F6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834" y="677687"/>
            <a:ext cx="8112369" cy="522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2433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94420-8C67-67C3-74B4-808ACAFF5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E822DB-15F1-DA72-C8E1-1A277D171E3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45" r="1727"/>
          <a:stretch/>
        </p:blipFill>
        <p:spPr>
          <a:xfrm rot="10800000">
            <a:off x="10163502" y="0"/>
            <a:ext cx="202849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0D8BB8-6B0B-B9E3-3C05-9853C0086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618" y="5276194"/>
            <a:ext cx="1315277" cy="1405555"/>
          </a:xfrm>
          <a:prstGeom prst="rect">
            <a:avLst/>
          </a:prstGeom>
        </p:spPr>
      </p:pic>
      <p:pic>
        <p:nvPicPr>
          <p:cNvPr id="2" name="Picture 1" descr="Cars parked cars in a parking garage&#10;&#10;AI-generated content may be incorrect.">
            <a:extLst>
              <a:ext uri="{FF2B5EF4-FFF2-40B4-BE49-F238E27FC236}">
                <a16:creationId xmlns:a16="http://schemas.microsoft.com/office/drawing/2014/main" id="{494EC79A-2B70-B267-FD88-0687ECF8AB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354" y="638699"/>
            <a:ext cx="8307090" cy="534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563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21F50-DCFA-DDD6-BF98-445B5E00E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9481899D-9EDE-C67C-11E8-1D0731063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5211"/>
          <a:stretch/>
        </p:blipFill>
        <p:spPr>
          <a:xfrm>
            <a:off x="0" y="5843752"/>
            <a:ext cx="12192000" cy="1014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1FF3E8-17C9-E5AC-8094-D928258B64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150" y="5328746"/>
            <a:ext cx="1315277" cy="1405555"/>
          </a:xfrm>
          <a:prstGeom prst="rect">
            <a:avLst/>
          </a:prstGeom>
        </p:spPr>
      </p:pic>
      <p:pic>
        <p:nvPicPr>
          <p:cNvPr id="2" name="Picture 1" descr="A car in a garage&#10;&#10;AI-generated content may be incorrect.">
            <a:extLst>
              <a:ext uri="{FF2B5EF4-FFF2-40B4-BE49-F238E27FC236}">
                <a16:creationId xmlns:a16="http://schemas.microsoft.com/office/drawing/2014/main" id="{CF3425BD-FF34-BB0B-C404-4F9A165FD6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558" y="519193"/>
            <a:ext cx="6987153" cy="524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986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6A86B-E907-B2CA-C815-4E2829F5B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AF40C27-F4AB-197F-CC20-969422770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5211"/>
          <a:stretch/>
        </p:blipFill>
        <p:spPr>
          <a:xfrm rot="5400000">
            <a:off x="-1598231" y="1560130"/>
            <a:ext cx="6896102" cy="36996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256313-65E8-28CF-9850-B67302B299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98" y="5297215"/>
            <a:ext cx="1315277" cy="1405555"/>
          </a:xfrm>
          <a:prstGeom prst="rect">
            <a:avLst/>
          </a:prstGeom>
        </p:spPr>
      </p:pic>
      <p:pic>
        <p:nvPicPr>
          <p:cNvPr id="2" name="Picture 1" descr="A large green machine in a room&#10;&#10;AI-generated content may be incorrect.">
            <a:extLst>
              <a:ext uri="{FF2B5EF4-FFF2-40B4-BE49-F238E27FC236}">
                <a16:creationId xmlns:a16="http://schemas.microsoft.com/office/drawing/2014/main" id="{3D0FFD4A-31BF-DABE-A247-5EF6D1E352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511" y="901050"/>
            <a:ext cx="7950091" cy="509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7795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05F26-B3CF-9AA0-25B9-B8B833903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C7A9881-0BAC-B275-CA5B-6B12564F761A}"/>
              </a:ext>
            </a:extLst>
          </p:cNvPr>
          <p:cNvGrpSpPr/>
          <p:nvPr/>
        </p:nvGrpSpPr>
        <p:grpSpPr>
          <a:xfrm>
            <a:off x="0" y="5245453"/>
            <a:ext cx="2179383" cy="1795326"/>
            <a:chOff x="0" y="5245453"/>
            <a:chExt cx="2179383" cy="17953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E3D712D-C06C-5C53-933F-052738BD6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7" r="3189" b="10450"/>
            <a:stretch/>
          </p:blipFill>
          <p:spPr>
            <a:xfrm rot="10800000">
              <a:off x="0" y="5696607"/>
              <a:ext cx="1424895" cy="1344172"/>
            </a:xfrm>
            <a:prstGeom prst="rect">
              <a:avLst/>
            </a:prstGeom>
            <a:noFill/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F404B2F-54EE-C57C-1DF5-2A8EBC619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409" y="5245453"/>
              <a:ext cx="1508974" cy="1612547"/>
            </a:xfrm>
            <a:prstGeom prst="rect">
              <a:avLst/>
            </a:prstGeom>
          </p:spPr>
        </p:pic>
      </p:grpSp>
      <p:pic>
        <p:nvPicPr>
          <p:cNvPr id="3" name="Picture 2" descr="A group of pipes on a brick wall&#10;&#10;AI-generated content may be incorrect.">
            <a:extLst>
              <a:ext uri="{FF2B5EF4-FFF2-40B4-BE49-F238E27FC236}">
                <a16:creationId xmlns:a16="http://schemas.microsoft.com/office/drawing/2014/main" id="{1399A81A-CA24-7FCF-909B-30D3E48B67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490" y="443915"/>
            <a:ext cx="8423330" cy="541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2718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CA5B5-38C7-946F-FEBD-AFA79AE64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220D03-1709-E176-2A0E-4864F0FD195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45" r="1727"/>
          <a:stretch/>
        </p:blipFill>
        <p:spPr>
          <a:xfrm>
            <a:off x="-1" y="0"/>
            <a:ext cx="394137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000B35-03D3-1B5B-F727-08F6DF851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21" y="4403688"/>
            <a:ext cx="2161248" cy="2309591"/>
          </a:xfrm>
          <a:prstGeom prst="rect">
            <a:avLst/>
          </a:prstGeom>
        </p:spPr>
      </p:pic>
      <p:pic>
        <p:nvPicPr>
          <p:cNvPr id="3" name="Picture 2" descr="A red pipes and valves in a building&#10;&#10;AI-generated content may be incorrect.">
            <a:extLst>
              <a:ext uri="{FF2B5EF4-FFF2-40B4-BE49-F238E27FC236}">
                <a16:creationId xmlns:a16="http://schemas.microsoft.com/office/drawing/2014/main" id="{725954A9-D542-E8DF-F374-ED814DE965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0" y="771040"/>
            <a:ext cx="8330271" cy="531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519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AF331-101E-8120-5A3C-5E300A6EF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940E599-0EDF-2923-7AC1-39F77A876502}"/>
              </a:ext>
            </a:extLst>
          </p:cNvPr>
          <p:cNvGrpSpPr/>
          <p:nvPr/>
        </p:nvGrpSpPr>
        <p:grpSpPr>
          <a:xfrm>
            <a:off x="0" y="5245453"/>
            <a:ext cx="2179383" cy="1795326"/>
            <a:chOff x="0" y="5245453"/>
            <a:chExt cx="2179383" cy="17953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16865E3-AC92-46E0-1AD3-7684A01D6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7" r="3189" b="10450"/>
            <a:stretch/>
          </p:blipFill>
          <p:spPr>
            <a:xfrm rot="10800000">
              <a:off x="0" y="5696607"/>
              <a:ext cx="1424895" cy="1344172"/>
            </a:xfrm>
            <a:prstGeom prst="rect">
              <a:avLst/>
            </a:prstGeom>
            <a:noFill/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F6B0A42-5738-2837-D2EC-7261BF88A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409" y="5245453"/>
              <a:ext cx="1508974" cy="1612547"/>
            </a:xfrm>
            <a:prstGeom prst="rect">
              <a:avLst/>
            </a:prstGeom>
          </p:spPr>
        </p:pic>
      </p:grpSp>
      <p:pic>
        <p:nvPicPr>
          <p:cNvPr id="2" name="Picture 1" descr="A building with power lines above it&#10;&#10;AI-generated content may be incorrect.">
            <a:extLst>
              <a:ext uri="{FF2B5EF4-FFF2-40B4-BE49-F238E27FC236}">
                <a16:creationId xmlns:a16="http://schemas.microsoft.com/office/drawing/2014/main" id="{8BDDB13F-A998-008E-B627-A58600B214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47" y="844657"/>
            <a:ext cx="10865334" cy="429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422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37434-7C2C-5E98-3B96-E4791E206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0F3D46C1-A50F-F78B-058B-B16270F74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5211"/>
          <a:stretch/>
        </p:blipFill>
        <p:spPr>
          <a:xfrm>
            <a:off x="0" y="5843752"/>
            <a:ext cx="12192000" cy="1014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4EEE91-777F-EC22-D081-C7A1E7F18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150" y="5328746"/>
            <a:ext cx="1315277" cy="1405555"/>
          </a:xfrm>
          <a:prstGeom prst="rect">
            <a:avLst/>
          </a:prstGeom>
        </p:spPr>
      </p:pic>
      <p:pic>
        <p:nvPicPr>
          <p:cNvPr id="3" name="9763E256-6A6D-49D1-970F-885BCF18F1DE">
            <a:extLst>
              <a:ext uri="{FF2B5EF4-FFF2-40B4-BE49-F238E27FC236}">
                <a16:creationId xmlns:a16="http://schemas.microsoft.com/office/drawing/2014/main" id="{AA79D8DD-C6EC-9AEB-6EA0-CB1F9DAA96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354" y="1307805"/>
            <a:ext cx="7910240" cy="365848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7981B8-4442-77F8-CB6F-A9C5FC1402FA}"/>
              </a:ext>
            </a:extLst>
          </p:cNvPr>
          <p:cNvSpPr txBox="1"/>
          <p:nvPr/>
        </p:nvSpPr>
        <p:spPr>
          <a:xfrm>
            <a:off x="1470213" y="430344"/>
            <a:ext cx="4087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Example 6 - Complex</a:t>
            </a:r>
          </a:p>
        </p:txBody>
      </p:sp>
    </p:spTree>
    <p:extLst>
      <p:ext uri="{BB962C8B-B14F-4D97-AF65-F5344CB8AC3E}">
        <p14:creationId xmlns:p14="http://schemas.microsoft.com/office/powerpoint/2010/main" val="2630550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21EA7-6D1C-F5EA-38D4-62C7B72B5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3E19597-1F14-E2CF-A329-18C3DBA49426}"/>
              </a:ext>
            </a:extLst>
          </p:cNvPr>
          <p:cNvGrpSpPr/>
          <p:nvPr/>
        </p:nvGrpSpPr>
        <p:grpSpPr>
          <a:xfrm>
            <a:off x="0" y="5245453"/>
            <a:ext cx="2179383" cy="1795326"/>
            <a:chOff x="0" y="5245453"/>
            <a:chExt cx="2179383" cy="17953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3AF2852-76B5-3830-C3F8-FDB668DEB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7" r="3189" b="10450"/>
            <a:stretch/>
          </p:blipFill>
          <p:spPr>
            <a:xfrm rot="10800000">
              <a:off x="0" y="5696607"/>
              <a:ext cx="1424895" cy="1344172"/>
            </a:xfrm>
            <a:prstGeom prst="rect">
              <a:avLst/>
            </a:prstGeom>
            <a:noFill/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5E3CF94-0A9B-24A5-68A7-80CCE5C68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409" y="5245453"/>
              <a:ext cx="1508974" cy="1612547"/>
            </a:xfrm>
            <a:prstGeom prst="rect">
              <a:avLst/>
            </a:prstGeom>
          </p:spPr>
        </p:pic>
      </p:grpSp>
      <p:pic>
        <p:nvPicPr>
          <p:cNvPr id="2" name="83D9EA79-9D1A-4207-A9FA-01CFE3E65A40">
            <a:extLst>
              <a:ext uri="{FF2B5EF4-FFF2-40B4-BE49-F238E27FC236}">
                <a16:creationId xmlns:a16="http://schemas.microsoft.com/office/drawing/2014/main" id="{B9B8CEC6-0756-3E9C-E7A3-A1DCDFEB7D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381000"/>
            <a:ext cx="28194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56421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8DD68-53E9-F922-4C89-7CA6F4706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C77D5C-0385-F386-017D-2C04E2DA33F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45" r="1727"/>
          <a:stretch/>
        </p:blipFill>
        <p:spPr>
          <a:xfrm>
            <a:off x="-1" y="0"/>
            <a:ext cx="394137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456AFA-C670-EDE4-9F93-9465F57FC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21" y="4403688"/>
            <a:ext cx="2161248" cy="2309591"/>
          </a:xfrm>
          <a:prstGeom prst="rect">
            <a:avLst/>
          </a:prstGeom>
        </p:spPr>
      </p:pic>
      <p:pic>
        <p:nvPicPr>
          <p:cNvPr id="3" name="ED84C04B-9FF4-469E-8244-2D722951A52C">
            <a:extLst>
              <a:ext uri="{FF2B5EF4-FFF2-40B4-BE49-F238E27FC236}">
                <a16:creationId xmlns:a16="http://schemas.microsoft.com/office/drawing/2014/main" id="{F0A1820A-1065-9F74-EDA8-4F11F3B3A0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796" y="1285652"/>
            <a:ext cx="8576934" cy="39668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153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FE6DB-09B6-60ED-E416-3218A7489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277DB82-7B87-DB22-998A-7228DFF96AA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r="3189" b="10450"/>
          <a:stretch/>
        </p:blipFill>
        <p:spPr>
          <a:xfrm>
            <a:off x="-58100" y="-302498"/>
            <a:ext cx="12250099" cy="10066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5187B6-3871-5900-20B4-404BD566F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491" y="-129963"/>
            <a:ext cx="1066508" cy="11397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70CA8D-62D3-4CFD-8FC5-901DD60AFE5C}"/>
              </a:ext>
            </a:extLst>
          </p:cNvPr>
          <p:cNvSpPr txBox="1"/>
          <p:nvPr/>
        </p:nvSpPr>
        <p:spPr>
          <a:xfrm>
            <a:off x="722299" y="1167973"/>
            <a:ext cx="9920087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0070C0"/>
                </a:solidFill>
              </a:rPr>
              <a:t>OWNER CONTACT – IMPORTANCE &amp; APPROACH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Required by Federal Guidelines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Our Approach – Meet Due Diligence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dirty="0"/>
          </a:p>
          <a:p>
            <a:r>
              <a:rPr lang="en-US" dirty="0"/>
              <a:t>	- Letter</a:t>
            </a:r>
          </a:p>
          <a:p>
            <a:endParaRPr lang="en-US" dirty="0"/>
          </a:p>
          <a:p>
            <a:r>
              <a:rPr lang="en-US" dirty="0"/>
              <a:t>	- Phone Call</a:t>
            </a:r>
          </a:p>
          <a:p>
            <a:endParaRPr lang="en-US" dirty="0"/>
          </a:p>
          <a:p>
            <a:r>
              <a:rPr lang="en-US" dirty="0"/>
              <a:t>	- Door Knock</a:t>
            </a:r>
          </a:p>
          <a:p>
            <a:endParaRPr lang="en-US" dirty="0"/>
          </a:p>
          <a:p>
            <a:r>
              <a:rPr lang="en-US" dirty="0"/>
              <a:t>	- Document Your Attempts</a:t>
            </a:r>
          </a:p>
          <a:p>
            <a:r>
              <a:rPr lang="en-US" dirty="0"/>
              <a:t>		&gt; Note these in Appraisal</a:t>
            </a:r>
          </a:p>
        </p:txBody>
      </p:sp>
      <p:pic>
        <p:nvPicPr>
          <p:cNvPr id="5" name="Picture 4" descr="A person talking to a person&#10;&#10;AI-generated content may be incorrect.">
            <a:extLst>
              <a:ext uri="{FF2B5EF4-FFF2-40B4-BE49-F238E27FC236}">
                <a16:creationId xmlns:a16="http://schemas.microsoft.com/office/drawing/2014/main" id="{AE087966-BDFE-E2C9-C3B9-D7F7254E5B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155984" y="2172660"/>
            <a:ext cx="3752511" cy="25126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E14DD1-ECB4-6ED9-B458-B3DB29B72652}"/>
              </a:ext>
            </a:extLst>
          </p:cNvPr>
          <p:cNvSpPr txBox="1"/>
          <p:nvPr/>
        </p:nvSpPr>
        <p:spPr>
          <a:xfrm>
            <a:off x="7199939" y="4062393"/>
            <a:ext cx="2129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://flickr.com/photos/icanchangethisright/4712186057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8474765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237BD-B471-1E61-2D01-E466C44C9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301A86-D925-89EE-8D6A-5C37C4D1E83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45" r="1727"/>
          <a:stretch/>
        </p:blipFill>
        <p:spPr>
          <a:xfrm>
            <a:off x="-1" y="0"/>
            <a:ext cx="394137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E8F8E9-EC5F-2894-B673-71B3C2B5A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21" y="4403688"/>
            <a:ext cx="2161248" cy="2309591"/>
          </a:xfrm>
          <a:prstGeom prst="rect">
            <a:avLst/>
          </a:prstGeom>
        </p:spPr>
      </p:pic>
      <p:pic>
        <p:nvPicPr>
          <p:cNvPr id="2" name="AE20D897-5462-41B8-ABB0-1BC2D43E385F">
            <a:extLst>
              <a:ext uri="{FF2B5EF4-FFF2-40B4-BE49-F238E27FC236}">
                <a16:creationId xmlns:a16="http://schemas.microsoft.com/office/drawing/2014/main" id="{38B163FE-14FA-8429-7CE2-AB3D98AE3A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780" y="1311934"/>
            <a:ext cx="8317107" cy="38466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67472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B6463-CEA8-DFBF-6775-D3E70D6CD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6BE2FE-0DD5-9F7C-F257-38DBCA8832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45" r="1727"/>
          <a:stretch/>
        </p:blipFill>
        <p:spPr>
          <a:xfrm rot="10800000">
            <a:off x="10525811" y="552091"/>
            <a:ext cx="202849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940F3C-D732-2E95-5699-471445C43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618" y="5276194"/>
            <a:ext cx="1315277" cy="1405555"/>
          </a:xfrm>
          <a:prstGeom prst="rect">
            <a:avLst/>
          </a:prstGeom>
        </p:spPr>
      </p:pic>
      <p:pic>
        <p:nvPicPr>
          <p:cNvPr id="3" name="BCD12036-3FB6-4EF8-881D-971DCD8BDE4E">
            <a:extLst>
              <a:ext uri="{FF2B5EF4-FFF2-40B4-BE49-F238E27FC236}">
                <a16:creationId xmlns:a16="http://schemas.microsoft.com/office/drawing/2014/main" id="{C55830E4-197A-7AE4-D15F-2C19CDF00F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05" y="1431985"/>
            <a:ext cx="10146530" cy="4692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29484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7BB2B-D975-ED38-89C1-BD2118746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B0A09B-D1EC-9424-4599-126F9EF694B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45" r="1727"/>
          <a:stretch/>
        </p:blipFill>
        <p:spPr>
          <a:xfrm rot="10800000">
            <a:off x="10163502" y="0"/>
            <a:ext cx="202849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3A44D3-C4F8-DB67-E1B9-8576A8AE73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618" y="5276194"/>
            <a:ext cx="1315277" cy="1405555"/>
          </a:xfrm>
          <a:prstGeom prst="rect">
            <a:avLst/>
          </a:prstGeom>
        </p:spPr>
      </p:pic>
      <p:pic>
        <p:nvPicPr>
          <p:cNvPr id="3" name="33DDB2B7-2374-40B1-BE18-5E2034CF7A09">
            <a:extLst>
              <a:ext uri="{FF2B5EF4-FFF2-40B4-BE49-F238E27FC236}">
                <a16:creationId xmlns:a16="http://schemas.microsoft.com/office/drawing/2014/main" id="{35BC69C1-450C-9480-7EC2-01F5EC3E8B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381000"/>
            <a:ext cx="28194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20321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67474-9394-B4DD-9320-3A6B20DFE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ECD780-0A14-3902-5C8F-42928AAA4F9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45" r="1727"/>
          <a:stretch/>
        </p:blipFill>
        <p:spPr>
          <a:xfrm rot="10800000">
            <a:off x="10163502" y="0"/>
            <a:ext cx="202849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F904FD-E9B5-66EB-498E-972ECF531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618" y="5276194"/>
            <a:ext cx="1315277" cy="14055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578FF2-6C77-6B7C-DC57-88C4D7489F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66" y="1380944"/>
            <a:ext cx="9510817" cy="43987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59620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50C46-0AB7-FCF3-49B0-084425FA3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D10F38A-9BBD-2041-A906-ABF5AF6D3E5B}"/>
              </a:ext>
            </a:extLst>
          </p:cNvPr>
          <p:cNvGrpSpPr/>
          <p:nvPr/>
        </p:nvGrpSpPr>
        <p:grpSpPr>
          <a:xfrm>
            <a:off x="0" y="5245453"/>
            <a:ext cx="2179383" cy="1795326"/>
            <a:chOff x="0" y="5245453"/>
            <a:chExt cx="2179383" cy="17953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1B650D2-BF4C-795D-BF43-B75142049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7" r="3189" b="10450"/>
            <a:stretch/>
          </p:blipFill>
          <p:spPr>
            <a:xfrm rot="10800000">
              <a:off x="0" y="5696607"/>
              <a:ext cx="1424895" cy="1344172"/>
            </a:xfrm>
            <a:prstGeom prst="rect">
              <a:avLst/>
            </a:prstGeom>
            <a:noFill/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9A3AFE-BB73-4E63-1597-36EE1CB15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409" y="5245453"/>
              <a:ext cx="1508974" cy="1612547"/>
            </a:xfrm>
            <a:prstGeom prst="rect">
              <a:avLst/>
            </a:prstGeom>
          </p:spPr>
        </p:pic>
      </p:grpSp>
      <p:pic>
        <p:nvPicPr>
          <p:cNvPr id="2" name="6A83F0F2-CBC3-4FAB-8A53-9BD7DBC6F13F">
            <a:extLst>
              <a:ext uri="{FF2B5EF4-FFF2-40B4-BE49-F238E27FC236}">
                <a16:creationId xmlns:a16="http://schemas.microsoft.com/office/drawing/2014/main" id="{9FF22A07-387F-F4CE-55F2-057C4B21E5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383" y="819399"/>
            <a:ext cx="9784771" cy="4525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25415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14383-67BD-6E3D-F77A-420694767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FFCB828-BD4E-6A9A-F7FD-E185708DB7A6}"/>
              </a:ext>
            </a:extLst>
          </p:cNvPr>
          <p:cNvGrpSpPr/>
          <p:nvPr/>
        </p:nvGrpSpPr>
        <p:grpSpPr>
          <a:xfrm>
            <a:off x="0" y="5245453"/>
            <a:ext cx="2179383" cy="1795326"/>
            <a:chOff x="0" y="5245453"/>
            <a:chExt cx="2179383" cy="17953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9C11DC1-98C2-8684-69E9-CC053215A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7" r="3189" b="10450"/>
            <a:stretch/>
          </p:blipFill>
          <p:spPr>
            <a:xfrm rot="10800000">
              <a:off x="0" y="5696607"/>
              <a:ext cx="1424895" cy="1344172"/>
            </a:xfrm>
            <a:prstGeom prst="rect">
              <a:avLst/>
            </a:prstGeom>
            <a:noFill/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6723518-8A75-DD2D-43C8-F1FC0E2FB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409" y="5245453"/>
              <a:ext cx="1508974" cy="161254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EBC161F-18B1-07E9-053A-2339E87402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189" y="838028"/>
            <a:ext cx="9134370" cy="42246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80124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99975-6537-F350-9585-4FB8E0D79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E2A458-AF87-1A6F-1A4E-E7BE9F7E316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45" r="1727"/>
          <a:stretch/>
        </p:blipFill>
        <p:spPr>
          <a:xfrm>
            <a:off x="-1" y="0"/>
            <a:ext cx="394137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793724-E9D7-D265-693C-E870FA46E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21" y="4403688"/>
            <a:ext cx="2161248" cy="23095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759B4B-4CD3-EFAC-CF78-5331E6071E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9184" y="5036734"/>
            <a:ext cx="2956816" cy="16765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9E991A-C018-5927-C3E4-94C8145A5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8242" y="3133413"/>
            <a:ext cx="1682642" cy="18228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F83889-4AB9-703A-39DD-5E727E09221B}"/>
              </a:ext>
            </a:extLst>
          </p:cNvPr>
          <p:cNvSpPr txBox="1"/>
          <p:nvPr/>
        </p:nvSpPr>
        <p:spPr>
          <a:xfrm>
            <a:off x="3696021" y="688521"/>
            <a:ext cx="706034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</a:rPr>
              <a:t>Thank you for attending </a:t>
            </a:r>
            <a:r>
              <a:rPr lang="en-US" sz="4800" b="1" i="1" dirty="0">
                <a:solidFill>
                  <a:srgbClr val="0070C0"/>
                </a:solidFill>
              </a:rPr>
              <a:t>“Appraising the Tough Ones”!</a:t>
            </a:r>
          </a:p>
          <a:p>
            <a:endParaRPr lang="en-US" sz="4800" b="1" dirty="0">
              <a:solidFill>
                <a:srgbClr val="0070C0"/>
              </a:solidFill>
            </a:endParaRPr>
          </a:p>
          <a:p>
            <a:r>
              <a:rPr lang="en-US" sz="4800" b="1" dirty="0">
                <a:solidFill>
                  <a:srgbClr val="0070C0"/>
                </a:solidFill>
              </a:rPr>
              <a:t>Presented by</a:t>
            </a:r>
          </a:p>
        </p:txBody>
      </p:sp>
    </p:spTree>
    <p:extLst>
      <p:ext uri="{BB962C8B-B14F-4D97-AF65-F5344CB8AC3E}">
        <p14:creationId xmlns:p14="http://schemas.microsoft.com/office/powerpoint/2010/main" val="857358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6E7CD-C3AF-BD76-DDE5-C4E70FC06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FF6ADBB8-0AA4-6ACF-2964-EE7CAFC50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5211"/>
          <a:stretch/>
        </p:blipFill>
        <p:spPr>
          <a:xfrm>
            <a:off x="0" y="5843752"/>
            <a:ext cx="12192000" cy="1014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7BE04F-D64C-910A-398D-BC1344ED3D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150" y="5328746"/>
            <a:ext cx="1315277" cy="14055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DFF0C7-C2A1-EF79-7802-4B0CD8D1F5DD}"/>
              </a:ext>
            </a:extLst>
          </p:cNvPr>
          <p:cNvSpPr txBox="1"/>
          <p:nvPr/>
        </p:nvSpPr>
        <p:spPr>
          <a:xfrm>
            <a:off x="1083448" y="560934"/>
            <a:ext cx="98355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70C0"/>
                </a:solidFill>
              </a:rPr>
              <a:t>APPRAISAL EXAMPLES – SIMPLE TO COMPLEX</a:t>
            </a:r>
          </a:p>
        </p:txBody>
      </p:sp>
    </p:spTree>
    <p:extLst>
      <p:ext uri="{BB962C8B-B14F-4D97-AF65-F5344CB8AC3E}">
        <p14:creationId xmlns:p14="http://schemas.microsoft.com/office/powerpoint/2010/main" val="47605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C88AD-1D12-9625-F501-6B7B39C9E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16C8BE-D3C7-1C5C-52FE-A964A53257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45" r="1727"/>
          <a:stretch/>
        </p:blipFill>
        <p:spPr>
          <a:xfrm>
            <a:off x="-1" y="0"/>
            <a:ext cx="394137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D415CA-745A-3912-9D16-79AD682C6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21" y="4403688"/>
            <a:ext cx="2161248" cy="23095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E5223F-DEBA-BEC9-8210-ECA94D8F3EF9}"/>
              </a:ext>
            </a:extLst>
          </p:cNvPr>
          <p:cNvSpPr txBox="1"/>
          <p:nvPr/>
        </p:nvSpPr>
        <p:spPr>
          <a:xfrm>
            <a:off x="3373292" y="484094"/>
            <a:ext cx="8573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Example 1 - Simple</a:t>
            </a:r>
          </a:p>
          <a:p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04C6F5-8B37-BED5-5767-7D40EBC1B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5018" y="960503"/>
            <a:ext cx="4899654" cy="35638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F0D0D8-4E5B-9BC2-434E-FB1F879062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4357" y="1643686"/>
            <a:ext cx="4242187" cy="425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68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B0BA2-D548-CA00-2011-C2D77C9BC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50129D-5039-8EF0-F093-222E2C1BD7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45" r="1727"/>
          <a:stretch/>
        </p:blipFill>
        <p:spPr>
          <a:xfrm>
            <a:off x="-1" y="0"/>
            <a:ext cx="394137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208F6C-0326-061E-B5D1-B4AC6CAF0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21" y="4403688"/>
            <a:ext cx="2161248" cy="23095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B03D91-F5F4-6BEE-3015-8083A3CC69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649" y="1011811"/>
            <a:ext cx="7408811" cy="48343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011716-450B-38BF-7C6A-93C17A658B70}"/>
              </a:ext>
            </a:extLst>
          </p:cNvPr>
          <p:cNvSpPr txBox="1"/>
          <p:nvPr/>
        </p:nvSpPr>
        <p:spPr>
          <a:xfrm>
            <a:off x="3342554" y="414938"/>
            <a:ext cx="7015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Example 2 - Complex</a:t>
            </a:r>
          </a:p>
        </p:txBody>
      </p:sp>
    </p:spTree>
    <p:extLst>
      <p:ext uri="{BB962C8B-B14F-4D97-AF65-F5344CB8AC3E}">
        <p14:creationId xmlns:p14="http://schemas.microsoft.com/office/powerpoint/2010/main" val="3937148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0BA39A-025B-5BF8-64D7-EDB58DB10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1EF21C-A24A-44D0-853A-85A96CF6F61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45" r="1727"/>
          <a:stretch/>
        </p:blipFill>
        <p:spPr>
          <a:xfrm rot="10800000">
            <a:off x="10163502" y="0"/>
            <a:ext cx="202849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5A25F0-5E14-12D3-B9DB-8512E3FFF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618" y="5276194"/>
            <a:ext cx="1315277" cy="14055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D76941-704A-1702-02CB-D8AD2CA279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709" y="949537"/>
            <a:ext cx="8347350" cy="52417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9A68AE-2F16-8EE8-D7F2-7AAA75E34EA3}"/>
              </a:ext>
            </a:extLst>
          </p:cNvPr>
          <p:cNvSpPr txBox="1"/>
          <p:nvPr/>
        </p:nvSpPr>
        <p:spPr>
          <a:xfrm>
            <a:off x="583986" y="445674"/>
            <a:ext cx="7015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Example 2 - Complex</a:t>
            </a:r>
          </a:p>
        </p:txBody>
      </p:sp>
    </p:spTree>
    <p:extLst>
      <p:ext uri="{BB962C8B-B14F-4D97-AF65-F5344CB8AC3E}">
        <p14:creationId xmlns:p14="http://schemas.microsoft.com/office/powerpoint/2010/main" val="1671016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107D9-6153-DE4E-463A-7CD6DF704C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6BEC90-445A-F960-1A48-70D68262AE9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45" r="1727"/>
          <a:stretch/>
        </p:blipFill>
        <p:spPr>
          <a:xfrm rot="10800000">
            <a:off x="10163502" y="0"/>
            <a:ext cx="202849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8DA8D4-68A9-ACE3-86F5-C7EF8C0872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618" y="5276194"/>
            <a:ext cx="1315277" cy="14055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A9C41D-8A60-48D2-0603-C7FF5D9E1CBE}"/>
              </a:ext>
            </a:extLst>
          </p:cNvPr>
          <p:cNvSpPr txBox="1"/>
          <p:nvPr/>
        </p:nvSpPr>
        <p:spPr>
          <a:xfrm>
            <a:off x="583986" y="445674"/>
            <a:ext cx="7015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Example 2 - Complex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835417-ED6A-D5E7-E8A7-84CD4116C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434" y="965078"/>
            <a:ext cx="6411702" cy="565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05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D20F5-720B-8948-CB62-436CA43BF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7BD216-F980-E64B-77EF-1A6867F0CE6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45" r="1727"/>
          <a:stretch/>
        </p:blipFill>
        <p:spPr>
          <a:xfrm>
            <a:off x="-1" y="0"/>
            <a:ext cx="394137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0C4D5E-9164-F3F1-7B05-1A1A6C78F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6" y="4127062"/>
            <a:ext cx="2161248" cy="23095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DC0379-CBB7-087B-96DA-BC1C47D8D03A}"/>
              </a:ext>
            </a:extLst>
          </p:cNvPr>
          <p:cNvSpPr txBox="1"/>
          <p:nvPr/>
        </p:nvSpPr>
        <p:spPr>
          <a:xfrm>
            <a:off x="3594846" y="182256"/>
            <a:ext cx="3427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Example 3 - Complex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9A56A5-758D-04E8-5B58-817BF7A2F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0778" y="182256"/>
            <a:ext cx="4954972" cy="65462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505E97-08F3-92B9-78A2-C00AFB71C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3836" y="643921"/>
            <a:ext cx="3655084" cy="29122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B5C637-190A-2DC5-5EF7-2E7D0FE01C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0201" y="3619179"/>
            <a:ext cx="4168599" cy="291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2574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25aceckytcfhwaconferencetemplate.potx" id="{DADECC71-E85A-4B1F-8B9B-8E275ACD2DA2}" vid="{3FD9C2F3-A4AC-41F4-BF05-0C0D0FD02A7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0F30E28F43D84881B1E447717B93F8" ma:contentTypeVersion="8" ma:contentTypeDescription="Create a new document." ma:contentTypeScope="" ma:versionID="ac7a048db13a328c88eb3bd8876552f7">
  <xsd:schema xmlns:xsd="http://www.w3.org/2001/XMLSchema" xmlns:xs="http://www.w3.org/2001/XMLSchema" xmlns:p="http://schemas.microsoft.com/office/2006/metadata/properties" xmlns:ns2="b47a5aad-adfb-4dac-9d3f-47090e67d565" xmlns:ns3="9c16dc54-5a24-4afd-a61c-664ec7eab416" targetNamespace="http://schemas.microsoft.com/office/2006/metadata/properties" ma:root="true" ma:fieldsID="05ef1fb50c3bd5231898c81644cb9619" ns2:_="" ns3:_="">
    <xsd:import namespace="b47a5aad-adfb-4dac-9d3f-47090e67d565"/>
    <xsd:import namespace="9c16dc54-5a24-4afd-a61c-664ec7eab416"/>
    <xsd:element name="properties">
      <xsd:complexType>
        <xsd:sequence>
          <xsd:element name="documentManagement">
            <xsd:complexType>
              <xsd:all>
                <xsd:element ref="ns2:Speakers" minOccurs="0"/>
                <xsd:element ref="ns2:Day" minOccurs="0"/>
                <xsd:element ref="ns2:Year" minOccurs="0"/>
                <xsd:element ref="ns2:Section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7a5aad-adfb-4dac-9d3f-47090e67d565" elementFormDefault="qualified">
    <xsd:import namespace="http://schemas.microsoft.com/office/2006/documentManagement/types"/>
    <xsd:import namespace="http://schemas.microsoft.com/office/infopath/2007/PartnerControls"/>
    <xsd:element name="Speakers" ma:index="4" nillable="true" ma:displayName="Speakers" ma:internalName="Speakers" ma:readOnly="false">
      <xsd:simpleType>
        <xsd:restriction base="dms:Note">
          <xsd:maxLength value="255"/>
        </xsd:restriction>
      </xsd:simpleType>
    </xsd:element>
    <xsd:element name="Day" ma:index="5" nillable="true" ma:displayName="Day" ma:internalName="Day" ma:readOnly="false">
      <xsd:simpleType>
        <xsd:restriction base="dms:Text">
          <xsd:maxLength value="255"/>
        </xsd:restriction>
      </xsd:simpleType>
    </xsd:element>
    <xsd:element name="Year" ma:index="6" nillable="true" ma:displayName="Year" ma:internalName="Year" ma:readOnly="false">
      <xsd:simpleType>
        <xsd:restriction base="dms:Text">
          <xsd:maxLength value="255"/>
        </xsd:restriction>
      </xsd:simpleType>
    </xsd:element>
    <xsd:element name="Section" ma:index="7" nillable="true" ma:displayName="Section" ma:internalName="Section" ma:readOnly="fal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16dc54-5a24-4afd-a61c-664ec7eab41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Year xmlns="b47a5aad-adfb-4dac-9d3f-47090e67d565">2025</Year>
    <Day xmlns="b47a5aad-adfb-4dac-9d3f-47090e67d565">Thursday</Day>
    <Speakers xmlns="b47a5aad-adfb-4dac-9d3f-47090e67d565">Kenny Stephenson, Ken Fleetwood, Nathan Miller, Eric Monhollon, Charles Watkins</Speakers>
    <Section xmlns="b47a5aad-adfb-4dac-9d3f-47090e67d565">9:00, 9:50</Section>
  </documentManagement>
</p:properties>
</file>

<file path=customXml/itemProps1.xml><?xml version="1.0" encoding="utf-8"?>
<ds:datastoreItem xmlns:ds="http://schemas.openxmlformats.org/officeDocument/2006/customXml" ds:itemID="{51DA28F9-31C1-49AC-A537-5CA06AFBC552}"/>
</file>

<file path=customXml/itemProps2.xml><?xml version="1.0" encoding="utf-8"?>
<ds:datastoreItem xmlns:ds="http://schemas.openxmlformats.org/officeDocument/2006/customXml" ds:itemID="{D820837D-0418-471D-91CD-EEE3259EC8C5}"/>
</file>

<file path=customXml/itemProps3.xml><?xml version="1.0" encoding="utf-8"?>
<ds:datastoreItem xmlns:ds="http://schemas.openxmlformats.org/officeDocument/2006/customXml" ds:itemID="{87F3C170-96BD-4808-9074-A0881CA6EED7}"/>
</file>

<file path=docProps/app.xml><?xml version="1.0" encoding="utf-8"?>
<Properties xmlns="http://schemas.openxmlformats.org/officeDocument/2006/extended-properties" xmlns:vt="http://schemas.openxmlformats.org/officeDocument/2006/docPropsVTypes">
  <Template>2025aceckytcfhwaconferencetemplate</Template>
  <TotalTime>536</TotalTime>
  <Words>177</Words>
  <Application>Microsoft Office PowerPoint</Application>
  <PresentationFormat>Widescreen</PresentationFormat>
  <Paragraphs>51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Arial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Appraising the Tough Ones</dc:title>
  <dc:creator>FLEETWOOD Ken</dc:creator>
  <cp:lastModifiedBy>STEPHENSON Kenny</cp:lastModifiedBy>
  <cp:revision>4</cp:revision>
  <dcterms:created xsi:type="dcterms:W3CDTF">2025-08-13T15:13:41Z</dcterms:created>
  <dcterms:modified xsi:type="dcterms:W3CDTF">2025-08-28T15:17:07Z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0x0101009E0F30E28F43D84881B1E447717B93F8</vt:lpwstr>
  </property>
</Properties>
</file>